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21" autoAdjust="0"/>
  </p:normalViewPr>
  <p:slideViewPr>
    <p:cSldViewPr snapToGrid="0">
      <p:cViewPr varScale="1">
        <p:scale>
          <a:sx n="81" d="100"/>
          <a:sy n="81" d="100"/>
        </p:scale>
        <p:origin x="-152" y="-1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F501-EDF9-4D2C-97AF-7F15C0CA1FB7}" type="datetimeFigureOut">
              <a:rPr lang="en-US" smtClean="0"/>
              <a:t>9/15/18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1799A-A159-48B4-BF57-EF083451F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14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F501-EDF9-4D2C-97AF-7F15C0CA1FB7}" type="datetimeFigureOut">
              <a:rPr lang="en-US" smtClean="0"/>
              <a:t>9/15/18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1799A-A159-48B4-BF57-EF083451F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06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F501-EDF9-4D2C-97AF-7F15C0CA1FB7}" type="datetimeFigureOut">
              <a:rPr lang="en-US" smtClean="0"/>
              <a:t>9/15/18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1799A-A159-48B4-BF57-EF083451F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235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F501-EDF9-4D2C-97AF-7F15C0CA1FB7}" type="datetimeFigureOut">
              <a:rPr lang="en-US" smtClean="0"/>
              <a:t>9/15/18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1799A-A159-48B4-BF57-EF083451F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944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F501-EDF9-4D2C-97AF-7F15C0CA1FB7}" type="datetimeFigureOut">
              <a:rPr lang="en-US" smtClean="0"/>
              <a:t>9/15/18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1799A-A159-48B4-BF57-EF083451F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900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F501-EDF9-4D2C-97AF-7F15C0CA1FB7}" type="datetimeFigureOut">
              <a:rPr lang="en-US" smtClean="0"/>
              <a:t>9/15/18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1799A-A159-48B4-BF57-EF083451F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62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F501-EDF9-4D2C-97AF-7F15C0CA1FB7}" type="datetimeFigureOut">
              <a:rPr lang="en-US" smtClean="0"/>
              <a:t>9/15/18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1799A-A159-48B4-BF57-EF083451F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01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F501-EDF9-4D2C-97AF-7F15C0CA1FB7}" type="datetimeFigureOut">
              <a:rPr lang="en-US" smtClean="0"/>
              <a:t>9/15/18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1799A-A159-48B4-BF57-EF083451F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777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F501-EDF9-4D2C-97AF-7F15C0CA1FB7}" type="datetimeFigureOut">
              <a:rPr lang="en-US" smtClean="0"/>
              <a:t>9/15/18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1799A-A159-48B4-BF57-EF083451F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09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F501-EDF9-4D2C-97AF-7F15C0CA1FB7}" type="datetimeFigureOut">
              <a:rPr lang="en-US" smtClean="0"/>
              <a:t>9/15/18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1799A-A159-48B4-BF57-EF083451F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858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F501-EDF9-4D2C-97AF-7F15C0CA1FB7}" type="datetimeFigureOut">
              <a:rPr lang="en-US" smtClean="0"/>
              <a:t>9/15/18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1799A-A159-48B4-BF57-EF083451F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151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0F501-EDF9-4D2C-97AF-7F15C0CA1FB7}" type="datetimeFigureOut">
              <a:rPr lang="en-US" smtClean="0"/>
              <a:t>9/15/18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1799A-A159-48B4-BF57-EF083451F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61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find a research article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Bill </a:t>
            </a:r>
            <a:r>
              <a:rPr lang="en-US" dirty="0" err="1" smtClean="0"/>
              <a:t>Komanecki</a:t>
            </a:r>
            <a:endParaRPr lang="en-US" dirty="0" smtClean="0"/>
          </a:p>
          <a:p>
            <a:r>
              <a:rPr lang="en-US" dirty="0" smtClean="0"/>
              <a:t>Librarian</a:t>
            </a:r>
          </a:p>
          <a:p>
            <a:r>
              <a:rPr lang="en-US" dirty="0" smtClean="0"/>
              <a:t>St . Francis College of Nursing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1834" y="2286794"/>
            <a:ext cx="4027788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950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difference between research articles and literature reviews?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0535" y="1865313"/>
            <a:ext cx="10515600" cy="4351338"/>
          </a:xfrm>
        </p:spPr>
        <p:txBody>
          <a:bodyPr/>
          <a:lstStyle/>
          <a:p>
            <a:r>
              <a:rPr lang="en-US" dirty="0" smtClean="0"/>
              <a:t>Research articles are primary sources: reports results of original study</a:t>
            </a:r>
          </a:p>
          <a:p>
            <a:r>
              <a:rPr lang="en-US" dirty="0" smtClean="0"/>
              <a:t>Literature reviews are secondary sources: does not report on original research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535" y="3390900"/>
            <a:ext cx="4094206" cy="3467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8335" y="3550508"/>
            <a:ext cx="4524375" cy="3307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713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Basics of a  Research Article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that it is a scholarly article: must have a reference list</a:t>
            </a:r>
          </a:p>
          <a:p>
            <a:r>
              <a:rPr lang="en-US" dirty="0" smtClean="0"/>
              <a:t>State that the author conducted research, ran survey, did an experiment, or collected data</a:t>
            </a:r>
          </a:p>
          <a:p>
            <a:r>
              <a:rPr lang="en-US" dirty="0" smtClean="0"/>
              <a:t>Research articles differ from review articles</a:t>
            </a:r>
          </a:p>
          <a:p>
            <a:r>
              <a:rPr lang="en-US" dirty="0" smtClean="0"/>
              <a:t>Look for clues in the abstract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607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Format of a  Research Article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Abstract:  brief comprehensive summary of the article</a:t>
            </a:r>
          </a:p>
          <a:p>
            <a:r>
              <a:rPr lang="en-US" dirty="0" smtClean="0"/>
              <a:t>Introduction: why it is important and outlines background, purpose and hypothesis</a:t>
            </a:r>
          </a:p>
          <a:p>
            <a:r>
              <a:rPr lang="en-US" dirty="0" smtClean="0"/>
              <a:t>Method: describes the details and how the research was conducted</a:t>
            </a:r>
          </a:p>
          <a:p>
            <a:r>
              <a:rPr lang="en-US" dirty="0" smtClean="0"/>
              <a:t>Results: summarizes the data and describes how it was analyzed, justifies the conclusion</a:t>
            </a:r>
          </a:p>
          <a:p>
            <a:r>
              <a:rPr lang="en-US" dirty="0" smtClean="0"/>
              <a:t>Discussion: how the date fits the original hypothesis, states the conclusions, and looks at theoretical and practical implications</a:t>
            </a:r>
          </a:p>
          <a:p>
            <a:r>
              <a:rPr lang="en-US" dirty="0" smtClean="0"/>
              <a:t>References: lists complete biography of sources</a:t>
            </a:r>
          </a:p>
        </p:txBody>
      </p:sp>
    </p:spTree>
    <p:extLst>
      <p:ext uri="{BB962C8B-B14F-4D97-AF65-F5344CB8AC3E}">
        <p14:creationId xmlns:p14="http://schemas.microsoft.com/office/powerpoint/2010/main" val="3813869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 to 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 the hypothesis been tested?</a:t>
            </a:r>
          </a:p>
          <a:p>
            <a:r>
              <a:rPr lang="en-US" dirty="0" smtClean="0"/>
              <a:t>How was it tested?</a:t>
            </a:r>
          </a:p>
          <a:p>
            <a:r>
              <a:rPr lang="en-US" dirty="0" smtClean="0"/>
              <a:t>What are the results?</a:t>
            </a:r>
          </a:p>
          <a:p>
            <a:r>
              <a:rPr lang="en-US" dirty="0" smtClean="0"/>
              <a:t>How were the findings interpreted?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951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 Abstract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the first sentence contain a clear statement of purpose?</a:t>
            </a:r>
          </a:p>
          <a:p>
            <a:r>
              <a:rPr lang="en-US" dirty="0" smtClean="0"/>
              <a:t>Is the test population described?</a:t>
            </a:r>
          </a:p>
          <a:p>
            <a:r>
              <a:rPr lang="en-US" dirty="0" smtClean="0"/>
              <a:t>Does it conclude with a statement of the experiment’s conclusions?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169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it clearly state the purpose of what is to follow?</a:t>
            </a:r>
          </a:p>
          <a:p>
            <a:r>
              <a:rPr lang="en-US" dirty="0" smtClean="0"/>
              <a:t>Does it state why this research is different from previous publications?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317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Methods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 test population clearly stated? Is it appropriate or should it be larger and more comprehensive?</a:t>
            </a:r>
          </a:p>
          <a:p>
            <a:r>
              <a:rPr lang="en-US" dirty="0" smtClean="0"/>
              <a:t>Is the control population stated? Are all variables controlled?</a:t>
            </a:r>
          </a:p>
          <a:p>
            <a:r>
              <a:rPr lang="en-US" dirty="0" smtClean="0"/>
              <a:t>Are the methods described or referenced so the experiment can be repeated?</a:t>
            </a:r>
          </a:p>
          <a:p>
            <a:r>
              <a:rPr lang="en-US" dirty="0" smtClean="0"/>
              <a:t>Are all statements and descriptions concerning the design of the test and control populations and methods included in this section?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634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Results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results for all parts of the experimental design provided?</a:t>
            </a:r>
          </a:p>
          <a:p>
            <a:r>
              <a:rPr lang="en-US" dirty="0" smtClean="0"/>
              <a:t>Are they presented with statistical analysis and/or charts and graphs?</a:t>
            </a:r>
          </a:p>
          <a:p>
            <a:r>
              <a:rPr lang="en-US" dirty="0" smtClean="0"/>
              <a:t>Are results presented with a discussion of why they occurred?</a:t>
            </a:r>
          </a:p>
          <a:p>
            <a:r>
              <a:rPr lang="en-US" dirty="0" smtClean="0"/>
              <a:t>Are statistical analyses appropriate for the situation and accurately performed?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390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Discussion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all results discussed?</a:t>
            </a:r>
          </a:p>
          <a:p>
            <a:r>
              <a:rPr lang="en-US" dirty="0" smtClean="0"/>
              <a:t>Are conclusions based on sufficient data?</a:t>
            </a:r>
          </a:p>
          <a:p>
            <a:r>
              <a:rPr lang="en-US" dirty="0" smtClean="0"/>
              <a:t>Are previous studies integrated into the discussion section?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848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397</Words>
  <Application>Microsoft Macintosh PowerPoint</Application>
  <PresentationFormat>Custom</PresentationFormat>
  <Paragraphs>45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How to find a research article  </vt:lpstr>
      <vt:lpstr>Basics of a  Research Article</vt:lpstr>
      <vt:lpstr> Format of a  Research Article</vt:lpstr>
      <vt:lpstr>Questions to Ask</vt:lpstr>
      <vt:lpstr>  Abstract Questions</vt:lpstr>
      <vt:lpstr>Introduction Questions</vt:lpstr>
      <vt:lpstr>Methods Questions</vt:lpstr>
      <vt:lpstr>Results Questions</vt:lpstr>
      <vt:lpstr>Discussion Questions</vt:lpstr>
      <vt:lpstr>What is the difference between research articles and literature reviews?</vt:lpstr>
    </vt:vector>
  </TitlesOfParts>
  <Company>OSF Healthcare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find a research article</dc:title>
  <dc:creator>Komanecki, William G.</dc:creator>
  <cp:lastModifiedBy>William Komanecki</cp:lastModifiedBy>
  <cp:revision>11</cp:revision>
  <dcterms:created xsi:type="dcterms:W3CDTF">2018-08-17T18:04:33Z</dcterms:created>
  <dcterms:modified xsi:type="dcterms:W3CDTF">2018-09-15T23:35:49Z</dcterms:modified>
</cp:coreProperties>
</file>